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7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81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0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0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61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2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3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5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318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3E47C-1E9C-480C-ABF2-5AF2089A5B7C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1D305-D902-4545-9A0D-7827EB58E4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02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audio" Target="../media/audio3.wav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85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356" y="1420114"/>
            <a:ext cx="6495288" cy="1792859"/>
          </a:xfrm>
        </p:spPr>
        <p:txBody>
          <a:bodyPr>
            <a:normAutofit fontScale="90000"/>
          </a:bodyPr>
          <a:lstStyle/>
          <a:p>
            <a:pPr algn="ctr"/>
            <a:r>
              <a:rPr lang="ba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Батырға Әминәгә башҡорт милли кейемен һайларға ярҙам ит.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812" y="2353056"/>
            <a:ext cx="2080437" cy="45600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30" y="2772283"/>
            <a:ext cx="3770652" cy="3950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840" y="152963"/>
            <a:ext cx="2038975" cy="20471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00462" y="3471862"/>
            <a:ext cx="5443537" cy="1993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ba-RU" sz="3200" b="1" dirty="0" smtClean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ba-RU" sz="3200" b="1" dirty="0" smtClean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Әҙерләне</a:t>
            </a:r>
            <a:r>
              <a:rPr lang="ba-RU" sz="32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тәрбиәсе Ниғмәтуллина Нурия Ғайса ҡыҙы</a:t>
            </a:r>
            <a:endParaRPr lang="ru-RU" sz="3200" b="1" dirty="0">
              <a:solidFill>
                <a:srgbClr val="4472C4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08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460" y="137091"/>
            <a:ext cx="2038975" cy="204713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858"/>
          </a:xfrm>
        </p:spPr>
      </p:pic>
      <p:pic>
        <p:nvPicPr>
          <p:cNvPr id="7" name="Рисунок 6">
            <a:hlinkClick r:id="" action="ppaction://noaction" highlightClick="1">
              <a:snd r:embed="rId4" name="правильно 1.wav"/>
            </a:hlinkClick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7" y="100395"/>
            <a:ext cx="2404453" cy="3559533"/>
          </a:xfrm>
          <a:prstGeom prst="rect">
            <a:avLst/>
          </a:prstGeom>
        </p:spPr>
      </p:pic>
      <p:pic>
        <p:nvPicPr>
          <p:cNvPr id="8" name="Рисунок 7">
            <a:hlinkClick r:id="" action="ppaction://noaction" highlightClick="1">
              <a:snd r:embed="rId6" name="неправильно 1.wav"/>
            </a:hlinkClick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60" y="3659928"/>
            <a:ext cx="2627376" cy="3284220"/>
          </a:xfrm>
          <a:prstGeom prst="rect">
            <a:avLst/>
          </a:prstGeom>
        </p:spPr>
      </p:pic>
      <p:pic>
        <p:nvPicPr>
          <p:cNvPr id="10" name="Рисунок 9">
            <a:hlinkClick r:id="" action="ppaction://noaction" highlightClick="1">
              <a:snd r:embed="rId4" name="правильно 1.wav"/>
            </a:hlinkClick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974" y="-70436"/>
            <a:ext cx="1073294" cy="3597709"/>
          </a:xfrm>
          <a:prstGeom prst="rect">
            <a:avLst/>
          </a:prstGeom>
        </p:spPr>
      </p:pic>
      <p:pic>
        <p:nvPicPr>
          <p:cNvPr id="11" name="Рисунок 10">
            <a:hlinkClick r:id="" action="ppaction://noaction" highlightClick="1">
              <a:snd r:embed="rId6" name="неправильно 1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881" y="297710"/>
            <a:ext cx="2670048" cy="2670048"/>
          </a:xfrm>
          <a:prstGeom prst="rect">
            <a:avLst/>
          </a:prstGeom>
        </p:spPr>
      </p:pic>
      <p:pic>
        <p:nvPicPr>
          <p:cNvPr id="12" name="Рисунок 11">
            <a:hlinkClick r:id="" action="ppaction://noaction" highlightClick="1">
              <a:snd r:embed="rId6" name="неправильно 1.wav"/>
            </a:hlinkClick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827" y="0"/>
            <a:ext cx="2553538" cy="3560851"/>
          </a:xfrm>
          <a:prstGeom prst="rect">
            <a:avLst/>
          </a:prstGeom>
        </p:spPr>
      </p:pic>
      <p:pic>
        <p:nvPicPr>
          <p:cNvPr id="13" name="Рисунок 12">
            <a:hlinkClick r:id="" action="ppaction://noaction" highlightClick="1">
              <a:snd r:embed="rId6" name="неправильно 1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306" y="3163824"/>
            <a:ext cx="2844516" cy="3694176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 highlightClick="1">
              <a:snd r:embed="rId4" name="правильно 1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210" y="3719431"/>
            <a:ext cx="1868950" cy="3231533"/>
          </a:xfrm>
          <a:prstGeom prst="rect">
            <a:avLst/>
          </a:prstGeom>
        </p:spPr>
      </p:pic>
      <p:pic>
        <p:nvPicPr>
          <p:cNvPr id="15" name="Рисунок 14">
            <a:hlinkClick r:id="" action="ppaction://noaction" highlightClick="1">
              <a:snd r:embed="rId6" name="неправильно 1.wav"/>
            </a:hlinkClick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33" y="2808573"/>
            <a:ext cx="4049427" cy="4049427"/>
          </a:xfrm>
          <a:prstGeom prst="rect">
            <a:avLst/>
          </a:prstGeom>
        </p:spPr>
      </p:pic>
      <p:pic>
        <p:nvPicPr>
          <p:cNvPr id="16" name="Рисунок 15">
            <a:hlinkClick r:id="" action="ppaction://noaction" highlightClick="1">
              <a:snd r:embed="rId4" name="правильно 1.wav"/>
            </a:hlinkClick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098" y="4057274"/>
            <a:ext cx="2793060" cy="29741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96" y="130458"/>
            <a:ext cx="2038975" cy="2047131"/>
          </a:xfrm>
          <a:prstGeom prst="rect">
            <a:avLst/>
          </a:prstGeom>
        </p:spPr>
      </p:pic>
      <p:pic>
        <p:nvPicPr>
          <p:cNvPr id="17" name="Рисунок 16">
            <a:hlinkClick r:id="" action="ppaction://noaction" highlightClick="1">
              <a:snd r:embed="rId4" name="правильно 1.wav"/>
            </a:hlinkClick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852" y="81109"/>
            <a:ext cx="1938622" cy="432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3" y="-466344"/>
            <a:ext cx="270110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135" y="-243459"/>
            <a:ext cx="3128825" cy="6858000"/>
          </a:xfrm>
          <a:prstGeom prst="rect">
            <a:avLst/>
          </a:prstGeom>
        </p:spPr>
      </p:pic>
      <p:pic>
        <p:nvPicPr>
          <p:cNvPr id="7" name="Рисунок 6">
            <a:hlinkClick r:id="" action="ppaction://noaction">
              <a:snd r:embed="rId5" name="applause.wav"/>
            </a:hlinkClick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87" y="1979676"/>
            <a:ext cx="2898648" cy="28986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654" y="4340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5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Батырға Әминәгә башҡорт милли кейемен һайларға ярҙам ит.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Батырға Әминәгә башҡорт милли кейемен һайларға ярҙам ит.</dc:title>
  <dc:creator>Учетная запись Майкрософт</dc:creator>
  <cp:lastModifiedBy>Учетная запись Майкрософт</cp:lastModifiedBy>
  <cp:revision>3</cp:revision>
  <dcterms:created xsi:type="dcterms:W3CDTF">2023-04-25T17:53:45Z</dcterms:created>
  <dcterms:modified xsi:type="dcterms:W3CDTF">2023-05-12T11:16:39Z</dcterms:modified>
</cp:coreProperties>
</file>